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70" r:id="rId10"/>
    <p:sldId id="266" r:id="rId11"/>
    <p:sldId id="271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ACB41-AA99-4C2F-8ABF-BE5C390DCF94}" v="30" dt="2021-10-29T08:46:05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x pillot" userId="c85001c2093bd0ff" providerId="LiveId" clId="{2CAACB41-AA99-4C2F-8ABF-BE5C390DCF94}"/>
    <pc:docChg chg="undo custSel addSld delSld modSld sldOrd">
      <pc:chgData name="alix pillot" userId="c85001c2093bd0ff" providerId="LiveId" clId="{2CAACB41-AA99-4C2F-8ABF-BE5C390DCF94}" dt="2021-11-03T17:40:23.174" v="3833" actId="113"/>
      <pc:docMkLst>
        <pc:docMk/>
      </pc:docMkLst>
      <pc:sldChg chg="modSp mod">
        <pc:chgData name="alix pillot" userId="c85001c2093bd0ff" providerId="LiveId" clId="{2CAACB41-AA99-4C2F-8ABF-BE5C390DCF94}" dt="2021-10-29T08:50:28.354" v="3128" actId="113"/>
        <pc:sldMkLst>
          <pc:docMk/>
          <pc:sldMk cId="1059289111" sldId="257"/>
        </pc:sldMkLst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2" creationId="{B9067343-D515-4FA6-A6F1-A1C6AA5222D0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3" creationId="{C30AFF86-DA60-4BDD-875C-AB32B9778FFA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4" creationId="{7521B2FA-7973-40CC-8435-A973A486581D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5" creationId="{3C1CAC82-F38B-4AA9-A224-D3003CB502D3}"/>
          </ac:spMkLst>
        </pc:spChg>
        <pc:spChg chg="mod">
          <ac:chgData name="alix pillot" userId="c85001c2093bd0ff" providerId="LiveId" clId="{2CAACB41-AA99-4C2F-8ABF-BE5C390DCF94}" dt="2021-10-29T08:50:28.354" v="3128" actId="113"/>
          <ac:spMkLst>
            <pc:docMk/>
            <pc:sldMk cId="1059289111" sldId="257"/>
            <ac:spMk id="6" creationId="{EBE56135-CF60-4986-9D83-88E4A71C09F6}"/>
          </ac:spMkLst>
        </pc:spChg>
      </pc:sldChg>
      <pc:sldChg chg="addSp delSp modSp mod setBg">
        <pc:chgData name="alix pillot" userId="c85001c2093bd0ff" providerId="LiveId" clId="{2CAACB41-AA99-4C2F-8ABF-BE5C390DCF94}" dt="2021-11-03T17:39:30.612" v="3825" actId="12"/>
        <pc:sldMkLst>
          <pc:docMk/>
          <pc:sldMk cId="2676401261" sldId="258"/>
        </pc:sldMkLst>
        <pc:spChg chg="mod">
          <ac:chgData name="alix pillot" userId="c85001c2093bd0ff" providerId="LiveId" clId="{2CAACB41-AA99-4C2F-8ABF-BE5C390DCF94}" dt="2021-11-03T17:38:26.420" v="3813" actId="20577"/>
          <ac:spMkLst>
            <pc:docMk/>
            <pc:sldMk cId="2676401261" sldId="25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39:30.612" v="3825" actId="12"/>
          <ac:spMkLst>
            <pc:docMk/>
            <pc:sldMk cId="2676401261" sldId="258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4" creationId="{5695A89D-E88A-47E0-87CE-24A2F031756F}"/>
          </ac:spMkLst>
        </pc:spChg>
        <pc:spChg chg="del">
          <ac:chgData name="alix pillot" userId="c85001c2093bd0ff" providerId="LiveId" clId="{2CAACB41-AA99-4C2F-8ABF-BE5C390DCF94}" dt="2021-10-27T06:29:23.044" v="356"/>
          <ac:spMkLst>
            <pc:docMk/>
            <pc:sldMk cId="2676401261" sldId="258"/>
            <ac:spMk id="5" creationId="{1C733192-C3A3-4FDF-9309-78C46296614D}"/>
          </ac:spMkLst>
        </pc:spChg>
        <pc:spChg chg="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6" creationId="{B940C5D7-86D0-4A64-9B2B-C1F07A8E4CBF}"/>
          </ac:spMkLst>
        </pc:spChg>
        <pc:spChg chg="add mod or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29:57.993" v="1867" actId="26606"/>
          <ac:spMkLst>
            <pc:docMk/>
            <pc:sldMk cId="2676401261" sldId="258"/>
            <ac:spMk id="20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8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29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29:58.025" v="1868" actId="26606"/>
          <ac:spMkLst>
            <pc:docMk/>
            <pc:sldMk cId="2676401261" sldId="258"/>
            <ac:spMk id="31" creationId="{F5BB14C7-B6E4-427D-AEAC-7A18D089F922}"/>
          </ac:spMkLst>
        </pc:spChg>
        <pc:picChg chg="add del mod modCrop">
          <ac:chgData name="alix pillot" userId="c85001c2093bd0ff" providerId="LiveId" clId="{2CAACB41-AA99-4C2F-8ABF-BE5C390DCF94}" dt="2021-10-27T08:29:13.346" v="1863" actId="478"/>
          <ac:picMkLst>
            <pc:docMk/>
            <pc:sldMk cId="2676401261" sldId="258"/>
            <ac:picMk id="8" creationId="{9BDF5068-8EE0-483F-B902-0CAA6B8EF116}"/>
          </ac:picMkLst>
        </pc:picChg>
        <pc:picChg chg="add mod ord">
          <ac:chgData name="alix pillot" userId="c85001c2093bd0ff" providerId="LiveId" clId="{2CAACB41-AA99-4C2F-8ABF-BE5C390DCF94}" dt="2021-10-27T08:29:58.025" v="1868" actId="26606"/>
          <ac:picMkLst>
            <pc:docMk/>
            <pc:sldMk cId="2676401261" sldId="25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29:57.993" v="1867" actId="26606"/>
          <ac:cxnSpMkLst>
            <pc:docMk/>
            <pc:sldMk cId="2676401261" sldId="258"/>
            <ac:cxnSpMk id="26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0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2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3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29:58.025" v="1868" actId="26606"/>
          <ac:cxnSpMkLst>
            <pc:docMk/>
            <pc:sldMk cId="2676401261" sldId="258"/>
            <ac:cxnSpMk id="34" creationId="{82B589D1-AB2D-469C-960E-40C719BA8281}"/>
          </ac:cxnSpMkLst>
        </pc:cxnChg>
      </pc:sldChg>
      <pc:sldChg chg="addSp delSp modSp new del">
        <pc:chgData name="alix pillot" userId="c85001c2093bd0ff" providerId="LiveId" clId="{2CAACB41-AA99-4C2F-8ABF-BE5C390DCF94}" dt="2021-10-27T06:52:42.438" v="1845" actId="47"/>
        <pc:sldMkLst>
          <pc:docMk/>
          <pc:sldMk cId="27011129" sldId="259"/>
        </pc:sldMkLst>
        <pc:spChg chg="del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5" creationId="{448C6167-F6D7-402A-BB9B-B13793EB52DC}"/>
          </ac:spMkLst>
        </pc:spChg>
        <pc:spChg chg="add mod">
          <ac:chgData name="alix pillot" userId="c85001c2093bd0ff" providerId="LiveId" clId="{2CAACB41-AA99-4C2F-8ABF-BE5C390DCF94}" dt="2021-10-27T06:29:27.746" v="357"/>
          <ac:spMkLst>
            <pc:docMk/>
            <pc:sldMk cId="27011129" sldId="259"/>
            <ac:spMk id="7" creationId="{DB874620-4E73-49A7-8E7F-E48D63548C07}"/>
          </ac:spMkLst>
        </pc:spChg>
      </pc:sldChg>
      <pc:sldChg chg="addSp delSp modSp new del">
        <pc:chgData name="alix pillot" userId="c85001c2093bd0ff" providerId="LiveId" clId="{2CAACB41-AA99-4C2F-8ABF-BE5C390DCF94}" dt="2021-10-27T06:52:45.296" v="1846" actId="47"/>
        <pc:sldMkLst>
          <pc:docMk/>
          <pc:sldMk cId="4005426269" sldId="260"/>
        </pc:sldMkLst>
        <pc:spChg chg="del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5" creationId="{4749C1D2-9E09-442A-8C79-FBE10DA7A40F}"/>
          </ac:spMkLst>
        </pc:spChg>
        <pc:spChg chg="add mod">
          <ac:chgData name="alix pillot" userId="c85001c2093bd0ff" providerId="LiveId" clId="{2CAACB41-AA99-4C2F-8ABF-BE5C390DCF94}" dt="2021-10-27T06:29:33.423" v="358"/>
          <ac:spMkLst>
            <pc:docMk/>
            <pc:sldMk cId="4005426269" sldId="260"/>
            <ac:spMk id="7" creationId="{D4B04946-46CB-4477-B220-1238656684F1}"/>
          </ac:spMkLst>
        </pc:spChg>
      </pc:sldChg>
      <pc:sldChg chg="new del">
        <pc:chgData name="alix pillot" userId="c85001c2093bd0ff" providerId="LiveId" clId="{2CAACB41-AA99-4C2F-8ABF-BE5C390DCF94}" dt="2021-10-27T06:29:39.787" v="360" actId="47"/>
        <pc:sldMkLst>
          <pc:docMk/>
          <pc:sldMk cId="858794035" sldId="261"/>
        </pc:sldMkLst>
      </pc:sldChg>
      <pc:sldChg chg="addSp delSp modSp add del mod setBg">
        <pc:chgData name="alix pillot" userId="c85001c2093bd0ff" providerId="LiveId" clId="{2CAACB41-AA99-4C2F-8ABF-BE5C390DCF94}" dt="2021-10-27T08:50:44.243" v="2215" actId="2696"/>
        <pc:sldMkLst>
          <pc:docMk/>
          <pc:sldMk cId="1618129728" sldId="261"/>
        </pc:sldMkLst>
        <pc:spChg chg="mo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" creationId="{925B9D37-B4E0-4A92-BD13-F039A91D157F}"/>
          </ac:spMkLst>
        </pc:spChg>
        <pc:spChg chg="add del 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4" creationId="{5695A89D-E88A-47E0-87CE-24A2F031756F}"/>
          </ac:spMkLst>
        </pc:spChg>
        <pc:spChg chg="mod">
          <ac:chgData name="alix pillot" userId="c85001c2093bd0ff" providerId="LiveId" clId="{2CAACB41-AA99-4C2F-8ABF-BE5C390DCF94}" dt="2021-10-27T08:33:48.264" v="2095" actId="26606"/>
          <ac:spMkLst>
            <pc:docMk/>
            <pc:sldMk cId="1618129728" sldId="261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3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5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8:21.396" v="2097" actId="26606"/>
          <ac:spMkLst>
            <pc:docMk/>
            <pc:sldMk cId="1618129728" sldId="261"/>
            <ac:spMk id="1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3:41.987" v="2090" actId="26606"/>
          <ac:spMkLst>
            <pc:docMk/>
            <pc:sldMk cId="1618129728" sldId="261"/>
            <ac:spMk id="1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5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6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6.198" v="2092" actId="26606"/>
          <ac:spMkLst>
            <pc:docMk/>
            <pc:sldMk cId="1618129728" sldId="261"/>
            <ac:spMk id="27" creationId="{059C28DC-C15C-4518-9BFF-1C616FAABB53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2" creationId="{EFDD989F-EB09-444D-A035-5AB121E9F650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3" creationId="{4EC491AA-162B-48F4-800A-DDD46340103F}"/>
          </ac:spMkLst>
        </pc:spChg>
        <pc:spChg chg="add del">
          <ac:chgData name="alix pillot" userId="c85001c2093bd0ff" providerId="LiveId" clId="{2CAACB41-AA99-4C2F-8ABF-BE5C390DCF94}" dt="2021-10-27T08:33:48.232" v="2094" actId="26606"/>
          <ac:spMkLst>
            <pc:docMk/>
            <pc:sldMk cId="1618129728" sldId="261"/>
            <ac:spMk id="34" creationId="{059C28DC-C15C-4518-9BFF-1C616FAABB53}"/>
          </ac:spMkLst>
        </pc:spChg>
        <pc:spChg chg="add mod ord">
          <ac:chgData name="alix pillot" userId="c85001c2093bd0ff" providerId="LiveId" clId="{2CAACB41-AA99-4C2F-8ABF-BE5C390DCF94}" dt="2021-10-27T08:50:03.673" v="2209" actId="20577"/>
          <ac:spMkLst>
            <pc:docMk/>
            <pc:sldMk cId="1618129728" sldId="261"/>
            <ac:spMk id="39" creationId="{F938DB54-5051-474C-B955-DF4B33D4E45A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4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54" v="2104" actId="26606"/>
          <ac:spMkLst>
            <pc:docMk/>
            <pc:sldMk cId="1618129728" sldId="261"/>
            <ac:spMk id="5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1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3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38:42.938" v="2103" actId="26606"/>
          <ac:spMkLst>
            <pc:docMk/>
            <pc:sldMk cId="1618129728" sldId="261"/>
            <ac:spMk id="6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2:11.757" v="2107" actId="26606"/>
          <ac:spMkLst>
            <pc:docMk/>
            <pc:sldMk cId="1618129728" sldId="261"/>
            <ac:spMk id="7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8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8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4:26.680" v="2116" actId="26606"/>
          <ac:spMkLst>
            <pc:docMk/>
            <pc:sldMk cId="1618129728" sldId="261"/>
            <ac:spMk id="9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25.929" v="2127" actId="26606"/>
          <ac:spMkLst>
            <pc:docMk/>
            <pc:sldMk cId="1618129728" sldId="261"/>
            <ac:spMk id="9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3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5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14.123" v="2111" actId="26606"/>
          <ac:spMkLst>
            <pc:docMk/>
            <pc:sldMk cId="1618129728" sldId="261"/>
            <ac:spMk id="10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0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2" creationId="{2F8D2624-FDC4-445C-BFAB-13F769ACB02F}"/>
          </ac:spMkLst>
        </pc:spChg>
        <pc:spChg chg="add del">
          <ac:chgData name="alix pillot" userId="c85001c2093bd0ff" providerId="LiveId" clId="{2CAACB41-AA99-4C2F-8ABF-BE5C390DCF94}" dt="2021-10-27T08:44:20.008" v="2113" actId="26606"/>
          <ac:spMkLst>
            <pc:docMk/>
            <pc:sldMk cId="1618129728" sldId="261"/>
            <ac:spMk id="124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29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0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4:26.663" v="2115" actId="26606"/>
          <ac:spMkLst>
            <pc:docMk/>
            <pc:sldMk cId="1618129728" sldId="261"/>
            <ac:spMk id="132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38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6:51.323" v="2136" actId="26606"/>
          <ac:spMkLst>
            <pc:docMk/>
            <pc:sldMk cId="1618129728" sldId="261"/>
            <ac:spMk id="14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31.343" v="2129" actId="26606"/>
          <ac:spMkLst>
            <pc:docMk/>
            <pc:sldMk cId="1618129728" sldId="261"/>
            <ac:spMk id="149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5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6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3.403" v="2131" actId="26606"/>
          <ac:spMkLst>
            <pc:docMk/>
            <pc:sldMk cId="1618129728" sldId="261"/>
            <ac:spMk id="158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2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3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6:49.118" v="2133" actId="26606"/>
          <ac:spMkLst>
            <pc:docMk/>
            <pc:sldMk cId="1618129728" sldId="261"/>
            <ac:spMk id="165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6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0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6:51.306" v="2135" actId="26606"/>
          <ac:spMkLst>
            <pc:docMk/>
            <pc:sldMk cId="1618129728" sldId="261"/>
            <ac:spMk id="17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7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11.467" v="2140" actId="26606"/>
          <ac:spMkLst>
            <pc:docMk/>
            <pc:sldMk cId="1618129728" sldId="261"/>
            <ac:spMk id="182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8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2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196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0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3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8:47:29.506" v="2144" actId="26606"/>
          <ac:spMkLst>
            <pc:docMk/>
            <pc:sldMk cId="1618129728" sldId="261"/>
            <ac:spMk id="217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7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8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39.424" v="2146" actId="26606"/>
          <ac:spMkLst>
            <pc:docMk/>
            <pc:sldMk cId="1618129728" sldId="261"/>
            <ac:spMk id="229" creationId="{313615B0-49A5-4AAD-832E-80829E39526C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4" creationId="{C15A10B0-4A5A-4CAE-8969-E06810664A04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5" creationId="{EBD1E7E7-A3BF-4AB2-AFBA-5B84E5C97B6E}"/>
          </ac:spMkLst>
        </pc:spChg>
        <pc:spChg chg="add del">
          <ac:chgData name="alix pillot" userId="c85001c2093bd0ff" providerId="LiveId" clId="{2CAACB41-AA99-4C2F-8ABF-BE5C390DCF94}" dt="2021-10-27T08:47:59.334" v="2148" actId="26606"/>
          <ac:spMkLst>
            <pc:docMk/>
            <pc:sldMk cId="1618129728" sldId="261"/>
            <ac:spMk id="237" creationId="{313615B0-49A5-4AAD-832E-80829E39526C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1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2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47:59.359" v="2149" actId="26606"/>
          <ac:spMkLst>
            <pc:docMk/>
            <pc:sldMk cId="1618129728" sldId="261"/>
            <ac:spMk id="244" creationId="{F5BB14C7-B6E4-427D-AEAC-7A18D089F922}"/>
          </ac:spMkLst>
        </pc:spChg>
        <pc:graphicFrameChg chg="add del">
          <ac:chgData name="alix pillot" userId="c85001c2093bd0ff" providerId="LiveId" clId="{2CAACB41-AA99-4C2F-8ABF-BE5C390DCF94}" dt="2021-10-27T08:33:41.987" v="2090" actId="26606"/>
          <ac:graphicFrameMkLst>
            <pc:docMk/>
            <pc:sldMk cId="1618129728" sldId="261"/>
            <ac:graphicFrameMk id="9" creationId="{22A25309-9C8A-406A-A08F-8437453EBC7E}"/>
          </ac:graphicFrameMkLst>
        </pc:graphicFrameChg>
        <pc:graphicFrameChg chg="add del">
          <ac:chgData name="alix pillot" userId="c85001c2093bd0ff" providerId="LiveId" clId="{2CAACB41-AA99-4C2F-8ABF-BE5C390DCF94}" dt="2021-10-27T08:33:46.198" v="2092" actId="26606"/>
          <ac:graphicFrameMkLst>
            <pc:docMk/>
            <pc:sldMk cId="1618129728" sldId="261"/>
            <ac:graphicFrameMk id="30" creationId="{09338717-C40B-4E89-BE98-A3CF54BDEE37}"/>
          </ac:graphicFrameMkLst>
        </pc:graphicFrameChg>
        <pc:graphicFrameChg chg="add del">
          <ac:chgData name="alix pillot" userId="c85001c2093bd0ff" providerId="LiveId" clId="{2CAACB41-AA99-4C2F-8ABF-BE5C390DCF94}" dt="2021-10-27T08:33:48.232" v="2094" actId="26606"/>
          <ac:graphicFrameMkLst>
            <pc:docMk/>
            <pc:sldMk cId="1618129728" sldId="261"/>
            <ac:graphicFrameMk id="37" creationId="{6BA6CA21-5A38-4F53-9397-76C8604AD2EC}"/>
          </ac:graphicFrameMkLst>
        </pc:graphicFrameChg>
        <pc:picChg chg="add del mod ord">
          <ac:chgData name="alix pillot" userId="c85001c2093bd0ff" providerId="LiveId" clId="{2CAACB41-AA99-4C2F-8ABF-BE5C390DCF94}" dt="2021-10-27T08:41:54.062" v="2105" actId="478"/>
          <ac:picMkLst>
            <pc:docMk/>
            <pc:sldMk cId="1618129728" sldId="261"/>
            <ac:picMk id="5" creationId="{E409AF1C-1258-4A22-9D95-2CC54DED6E3E}"/>
          </ac:picMkLst>
        </pc:picChg>
        <pc:picChg chg="add del mod ord">
          <ac:chgData name="alix pillot" userId="c85001c2093bd0ff" providerId="LiveId" clId="{2CAACB41-AA99-4C2F-8ABF-BE5C390DCF94}" dt="2021-10-27T08:50:14.302" v="2212" actId="478"/>
          <ac:picMkLst>
            <pc:docMk/>
            <pc:sldMk cId="1618129728" sldId="261"/>
            <ac:picMk id="8" creationId="{C2776A84-58AE-413F-8542-6D251C7F6EC2}"/>
          </ac:picMkLst>
        </pc:picChg>
        <pc:picChg chg="add del mod ord">
          <ac:chgData name="alix pillot" userId="c85001c2093bd0ff" providerId="LiveId" clId="{2CAACB41-AA99-4C2F-8ABF-BE5C390DCF94}" dt="2021-10-27T08:45:14.065" v="2124" actId="478"/>
          <ac:picMkLst>
            <pc:docMk/>
            <pc:sldMk cId="1618129728" sldId="261"/>
            <ac:picMk id="10" creationId="{0D126624-A10F-4850-85BD-CDAEB19AE0A5}"/>
          </ac:picMkLst>
        </pc:picChg>
        <pc:picChg chg="add del mod ord">
          <ac:chgData name="alix pillot" userId="c85001c2093bd0ff" providerId="LiveId" clId="{2CAACB41-AA99-4C2F-8ABF-BE5C390DCF94}" dt="2021-10-27T08:50:07.972" v="2210" actId="478"/>
          <ac:picMkLst>
            <pc:docMk/>
            <pc:sldMk cId="1618129728" sldId="261"/>
            <ac:picMk id="11" creationId="{B6615B42-EFA6-42A1-843C-6B7398B1A717}"/>
          </ac:picMkLst>
        </pc:pic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19" creationId="{1B7656F4-2A34-42A9-AF61-EE853285958D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1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8:21.396" v="2097" actId="26606"/>
          <ac:cxnSpMkLst>
            <pc:docMk/>
            <pc:sldMk cId="1618129728" sldId="261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3:41.987" v="2090" actId="26606"/>
          <ac:cxnSpMkLst>
            <pc:docMk/>
            <pc:sldMk cId="1618129728" sldId="261"/>
            <ac:cxnSpMk id="23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8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6.198" v="2092" actId="26606"/>
          <ac:cxnSpMkLst>
            <pc:docMk/>
            <pc:sldMk cId="1618129728" sldId="261"/>
            <ac:cxnSpMk id="29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5" creationId="{3344AEC7-1D13-4017-A59D-22E452832DF5}"/>
          </ac:cxnSpMkLst>
        </pc:cxnChg>
        <pc:cxnChg chg="add del">
          <ac:chgData name="alix pillot" userId="c85001c2093bd0ff" providerId="LiveId" clId="{2CAACB41-AA99-4C2F-8ABF-BE5C390DCF94}" dt="2021-10-27T08:33:48.232" v="2094" actId="26606"/>
          <ac:cxnSpMkLst>
            <pc:docMk/>
            <pc:sldMk cId="1618129728" sldId="261"/>
            <ac:cxnSpMk id="36" creationId="{15390FCB-B181-4E95-8776-928321587BA2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54" v="2104" actId="26606"/>
          <ac:cxnSpMkLst>
            <pc:docMk/>
            <pc:sldMk cId="1618129728" sldId="261"/>
            <ac:cxnSpMk id="5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6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38:42.938" v="2103" actId="26606"/>
          <ac:cxnSpMkLst>
            <pc:docMk/>
            <pc:sldMk cId="1618129728" sldId="261"/>
            <ac:cxnSpMk id="7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7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2:11.757" v="2107" actId="26606"/>
          <ac:cxnSpMkLst>
            <pc:docMk/>
            <pc:sldMk cId="1618129728" sldId="261"/>
            <ac:cxnSpMk id="81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6.680" v="2116" actId="26606"/>
          <ac:cxnSpMkLst>
            <pc:docMk/>
            <pc:sldMk cId="1618129728" sldId="261"/>
            <ac:cxnSpMk id="98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9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25.929" v="2127" actId="26606"/>
          <ac:cxnSpMkLst>
            <pc:docMk/>
            <pc:sldMk cId="1618129728" sldId="261"/>
            <ac:cxnSpMk id="10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07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14.123" v="2111" actId="26606"/>
          <ac:cxnSpMkLst>
            <pc:docMk/>
            <pc:sldMk cId="1618129728" sldId="261"/>
            <ac:cxnSpMk id="117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6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4:20.008" v="2113" actId="26606"/>
          <ac:cxnSpMkLst>
            <pc:docMk/>
            <pc:sldMk cId="1618129728" sldId="261"/>
            <ac:cxnSpMk id="127" creationId="{87379F2A-6261-468B-AF35-0498563D3E97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1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3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4:26.663" v="2115" actId="26606"/>
          <ac:cxnSpMkLst>
            <pc:docMk/>
            <pc:sldMk cId="1618129728" sldId="261"/>
            <ac:cxnSpMk id="134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39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1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23" v="2136" actId="26606"/>
          <ac:cxnSpMkLst>
            <pc:docMk/>
            <pc:sldMk cId="1618129728" sldId="261"/>
            <ac:cxnSpMk id="14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4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31.343" v="2129" actId="26606"/>
          <ac:cxnSpMkLst>
            <pc:docMk/>
            <pc:sldMk cId="1618129728" sldId="261"/>
            <ac:cxnSpMk id="153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7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59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3.403" v="2131" actId="26606"/>
          <ac:cxnSpMkLst>
            <pc:docMk/>
            <pc:sldMk cId="1618129728" sldId="261"/>
            <ac:cxnSpMk id="160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4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6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6:49.118" v="2133" actId="26606"/>
          <ac:cxnSpMkLst>
            <pc:docMk/>
            <pc:sldMk cId="1618129728" sldId="261"/>
            <ac:cxnSpMk id="167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6:51.306" v="2135" actId="26606"/>
          <ac:cxnSpMkLst>
            <pc:docMk/>
            <pc:sldMk cId="1618129728" sldId="261"/>
            <ac:cxnSpMk id="176" creationId="{720368CD-4CCD-4933-8511-B0EDF3C8BBC5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3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5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11.467" v="2140" actId="26606"/>
          <ac:cxnSpMkLst>
            <pc:docMk/>
            <pc:sldMk cId="1618129728" sldId="261"/>
            <ac:cxnSpMk id="186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4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198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0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2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04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5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19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47:29.506" v="2144" actId="26606"/>
          <ac:cxnSpMkLst>
            <pc:docMk/>
            <pc:sldMk cId="1618129728" sldId="261"/>
            <ac:cxnSpMk id="225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0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1" creationId="{5A3CF62C-29BB-4C16-AEDF-8274C80E814C}"/>
          </ac:cxnSpMkLst>
        </pc:cxnChg>
        <pc:cxnChg chg="add del">
          <ac:chgData name="alix pillot" userId="c85001c2093bd0ff" providerId="LiveId" clId="{2CAACB41-AA99-4C2F-8ABF-BE5C390DCF94}" dt="2021-10-27T08:47:39.424" v="2146" actId="26606"/>
          <ac:cxnSpMkLst>
            <pc:docMk/>
            <pc:sldMk cId="1618129728" sldId="261"/>
            <ac:cxnSpMk id="232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6" creationId="{82B090C0-B188-4276-9F50-29C187C5283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8" creationId="{38EC7B57-1316-4A4C-9795-4C01C5908005}"/>
          </ac:cxnSpMkLst>
        </pc:cxnChg>
        <pc:cxnChg chg="add del">
          <ac:chgData name="alix pillot" userId="c85001c2093bd0ff" providerId="LiveId" clId="{2CAACB41-AA99-4C2F-8ABF-BE5C390DCF94}" dt="2021-10-27T08:47:59.334" v="2148" actId="26606"/>
          <ac:cxnSpMkLst>
            <pc:docMk/>
            <pc:sldMk cId="1618129728" sldId="261"/>
            <ac:cxnSpMk id="239" creationId="{5A3CF62C-29BB-4C16-AEDF-8274C80E814C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3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6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7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47:59.359" v="2149" actId="26606"/>
          <ac:cxnSpMkLst>
            <pc:docMk/>
            <pc:sldMk cId="1618129728" sldId="261"/>
            <ac:cxnSpMk id="248" creationId="{ECA0639E-D696-443D-AF37-A7E892532136}"/>
          </ac:cxnSpMkLst>
        </pc:cxnChg>
      </pc:sldChg>
      <pc:sldChg chg="addSp delSp modSp add mod setBg">
        <pc:chgData name="alix pillot" userId="c85001c2093bd0ff" providerId="LiveId" clId="{2CAACB41-AA99-4C2F-8ABF-BE5C390DCF94}" dt="2021-11-02T12:51:12.271" v="3446" actId="20577"/>
        <pc:sldMkLst>
          <pc:docMk/>
          <pc:sldMk cId="1191711958" sldId="262"/>
        </pc:sldMkLst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1:12.271" v="3446" actId="20577"/>
          <ac:spMkLst>
            <pc:docMk/>
            <pc:sldMk cId="1191711958" sldId="262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3:15.823" v="2240" actId="26606"/>
          <ac:spMkLst>
            <pc:docMk/>
            <pc:sldMk cId="1191711958" sldId="262"/>
            <ac:spMk id="18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6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7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3:15.854" v="2241" actId="26606"/>
          <ac:spMkLst>
            <pc:docMk/>
            <pc:sldMk cId="1191711958" sldId="262"/>
            <ac:spMk id="29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3:38.005" v="2245" actId="14100"/>
          <ac:picMkLst>
            <pc:docMk/>
            <pc:sldMk cId="1191711958" sldId="262"/>
            <ac:picMk id="5" creationId="{203FE6A3-EE2B-413F-B628-90BACBEFDD22}"/>
          </ac:picMkLst>
        </pc:pic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3:15.823" v="2240" actId="26606"/>
          <ac:cxnSpMkLst>
            <pc:docMk/>
            <pc:sldMk cId="1191711958" sldId="262"/>
            <ac:cxnSpMk id="2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2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3:15.854" v="2241" actId="26606"/>
          <ac:cxnSpMkLst>
            <pc:docMk/>
            <pc:sldMk cId="1191711958" sldId="262"/>
            <ac:cxnSpMk id="32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1-03T17:40:23.174" v="3833" actId="113"/>
        <pc:sldMkLst>
          <pc:docMk/>
          <pc:sldMk cId="2947197330" sldId="263"/>
        </pc:sldMkLst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40:23.174" v="3833" actId="113"/>
          <ac:spMkLst>
            <pc:docMk/>
            <pc:sldMk cId="2947197330" sldId="263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7T08:59:01.515" v="2278" actId="26606"/>
          <ac:spMkLst>
            <pc:docMk/>
            <pc:sldMk cId="2947197330" sldId="263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2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4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9:01.483" v="2277" actId="26606"/>
          <ac:spMkLst>
            <pc:docMk/>
            <pc:sldMk cId="2947197330" sldId="263"/>
            <ac:spMk id="18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29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7" creationId="{870F1165-C2FC-4313-ADED-D8514C00E1EE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39" creationId="{3FD564DD-780E-4279-99FF-A16618E11908}"/>
          </ac:spMkLst>
        </pc:spChg>
        <pc:spChg chg="add">
          <ac:chgData name="alix pillot" userId="c85001c2093bd0ff" providerId="LiveId" clId="{2CAACB41-AA99-4C2F-8ABF-BE5C390DCF94}" dt="2021-10-27T09:05:22.369" v="2283" actId="26606"/>
          <ac:spMkLst>
            <pc:docMk/>
            <pc:sldMk cId="2947197330" sldId="263"/>
            <ac:spMk id="43" creationId="{F5BB14C7-B6E4-427D-AEAC-7A18D089F922}"/>
          </ac:spMkLst>
        </pc:spChg>
        <pc:picChg chg="add del mod ord">
          <ac:chgData name="alix pillot" userId="c85001c2093bd0ff" providerId="LiveId" clId="{2CAACB41-AA99-4C2F-8ABF-BE5C390DCF94}" dt="2021-10-27T08:59:37.234" v="2279" actId="478"/>
          <ac:picMkLst>
            <pc:docMk/>
            <pc:sldMk cId="2947197330" sldId="263"/>
            <ac:picMk id="5" creationId="{4D31514F-C9AE-4279-B001-5F7014C87003}"/>
          </ac:picMkLst>
        </pc:picChg>
        <pc:picChg chg="add del mod">
          <ac:chgData name="alix pillot" userId="c85001c2093bd0ff" providerId="LiveId" clId="{2CAACB41-AA99-4C2F-8ABF-BE5C390DCF94}" dt="2021-10-27T08:59:43.663" v="2281" actId="478"/>
          <ac:picMkLst>
            <pc:docMk/>
            <pc:sldMk cId="2947197330" sldId="263"/>
            <ac:picMk id="8" creationId="{CFF2742D-A43F-477C-A99A-F1124EB8AF20}"/>
          </ac:picMkLst>
        </pc:picChg>
        <pc:picChg chg="add mod ord">
          <ac:chgData name="alix pillot" userId="c85001c2093bd0ff" providerId="LiveId" clId="{2CAACB41-AA99-4C2F-8ABF-BE5C390DCF94}" dt="2021-10-27T09:05:22.369" v="2283" actId="26606"/>
          <ac:picMkLst>
            <pc:docMk/>
            <pc:sldMk cId="2947197330" sldId="263"/>
            <ac:picMk id="9" creationId="{C6AE15ED-9A8C-4DD0-9B1B-AD57106AEF54}"/>
          </ac:picMkLst>
        </pc:pic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16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9:01.483" v="2277" actId="26606"/>
          <ac:cxnSpMkLst>
            <pc:docMk/>
            <pc:sldMk cId="2947197330" sldId="263"/>
            <ac:cxnSpMk id="24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2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0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1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3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9:05:22.369" v="2283" actId="26606"/>
          <ac:cxnSpMkLst>
            <pc:docMk/>
            <pc:sldMk cId="2947197330" sldId="263"/>
            <ac:cxnSpMk id="49" creationId="{E95C7366-6A36-4307-81CE-FBD79DFF0980}"/>
          </ac:cxnSpMkLst>
        </pc:cxnChg>
      </pc:sldChg>
      <pc:sldChg chg="addSp delSp modSp add mod setBg">
        <pc:chgData name="alix pillot" userId="c85001c2093bd0ff" providerId="LiveId" clId="{2CAACB41-AA99-4C2F-8ABF-BE5C390DCF94}" dt="2021-10-29T08:53:15.607" v="3170" actId="20577"/>
        <pc:sldMkLst>
          <pc:docMk/>
          <pc:sldMk cId="3206529065" sldId="264"/>
        </pc:sldMkLst>
        <pc:spChg chg="mo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0-29T08:53:15.607" v="3170" actId="20577"/>
          <ac:spMkLst>
            <pc:docMk/>
            <pc:sldMk cId="3206529065" sldId="264"/>
            <ac:spMk id="3" creationId="{F938DB54-5051-474C-B955-DF4B33D4E45A}"/>
          </ac:spMkLst>
        </pc:spChg>
        <pc:spChg chg="mod or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7T09:11:45.427" v="2308" actId="26606"/>
          <ac:spMkLst>
            <pc:docMk/>
            <pc:sldMk cId="3206529065" sldId="264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5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7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19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15.230" v="2316" actId="26606"/>
          <ac:spMkLst>
            <pc:docMk/>
            <pc:sldMk cId="3206529065" sldId="264"/>
            <ac:spMk id="23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6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38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0" creationId="{8E32EF63-DDE0-423F-9D9C-6CBAA65E1108}"/>
          </ac:spMkLst>
        </pc:spChg>
        <pc:spChg chg="add del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44" creationId="{F5BB14C7-B6E4-427D-AEAC-7A18D089F922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7" creationId="{A6F16E74-3365-4789-B97F-4F2FE678726B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59" creationId="{42E53988-7613-4C2E-81FD-F9C05C6333D8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1" creationId="{49CF8FC2-6B51-4DBF-B768-CFDBE808E3BF}"/>
          </ac:spMkLst>
        </pc:spChg>
        <pc:spChg chg="add">
          <ac:chgData name="alix pillot" userId="c85001c2093bd0ff" providerId="LiveId" clId="{2CAACB41-AA99-4C2F-8ABF-BE5C390DCF94}" dt="2021-10-27T09:12:41.235" v="2319" actId="26606"/>
          <ac:spMkLst>
            <pc:docMk/>
            <pc:sldMk cId="3206529065" sldId="264"/>
            <ac:spMk id="65" creationId="{B4B94F9D-3AFE-40F8-A0BC-CC3ABE675CC2}"/>
          </ac:spMkLst>
        </pc:spChg>
        <pc:picChg chg="add mod ord">
          <ac:chgData name="alix pillot" userId="c85001c2093bd0ff" providerId="LiveId" clId="{2CAACB41-AA99-4C2F-8ABF-BE5C390DCF94}" dt="2021-10-27T09:14:50.610" v="2344" actId="14100"/>
          <ac:picMkLst>
            <pc:docMk/>
            <pc:sldMk cId="3206529065" sldId="264"/>
            <ac:picMk id="8" creationId="{3FF0C587-51D8-4AA0-99D8-BB237834FC71}"/>
          </ac:picMkLst>
        </pc:picChg>
        <pc:picChg chg="add mod ord">
          <ac:chgData name="alix pillot" userId="c85001c2093bd0ff" providerId="LiveId" clId="{2CAACB41-AA99-4C2F-8ABF-BE5C390DCF94}" dt="2021-10-27T09:14:47.022" v="2343" actId="14100"/>
          <ac:picMkLst>
            <pc:docMk/>
            <pc:sldMk cId="3206529065" sldId="264"/>
            <ac:picMk id="10" creationId="{7DFE5644-B075-4031-995B-DB85F6D7421D}"/>
          </ac:picMkLst>
        </pc:picChg>
        <pc:picChg chg="add mod ord">
          <ac:chgData name="alix pillot" userId="c85001c2093bd0ff" providerId="LiveId" clId="{2CAACB41-AA99-4C2F-8ABF-BE5C390DCF94}" dt="2021-10-27T09:14:30.990" v="2339" actId="14100"/>
          <ac:picMkLst>
            <pc:docMk/>
            <pc:sldMk cId="3206529065" sldId="264"/>
            <ac:picMk id="12" creationId="{C4BAC8C0-9784-4EF1-8D36-AA8CDC9B4AAD}"/>
          </ac:picMkLst>
        </pc:picChg>
        <pc:picChg chg="add mod ord">
          <ac:chgData name="alix pillot" userId="c85001c2093bd0ff" providerId="LiveId" clId="{2CAACB41-AA99-4C2F-8ABF-BE5C390DCF94}" dt="2021-10-27T09:14:35.243" v="2340" actId="14100"/>
          <ac:picMkLst>
            <pc:docMk/>
            <pc:sldMk cId="3206529065" sldId="264"/>
            <ac:picMk id="14" creationId="{A49BE422-9029-417F-9500-0E56247CCE55}"/>
          </ac:picMkLst>
        </pc:pic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1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5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7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29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15.230" v="2316" actId="26606"/>
          <ac:cxnSpMkLst>
            <pc:docMk/>
            <pc:sldMk cId="3206529065" sldId="264"/>
            <ac:cxnSpMk id="31" creationId="{ECA0639E-D696-443D-AF37-A7E892532136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2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6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48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0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52" creationId="{ECA0639E-D696-443D-AF37-A7E89253213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3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7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69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1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3" creationId="{DE34937D-2CAB-4D6E-B21F-36AAE9D5B1B1}"/>
          </ac:cxnSpMkLst>
        </pc:cxnChg>
        <pc:cxnChg chg="add">
          <ac:chgData name="alix pillot" userId="c85001c2093bd0ff" providerId="LiveId" clId="{2CAACB41-AA99-4C2F-8ABF-BE5C390DCF94}" dt="2021-10-27T09:12:41.235" v="2319" actId="26606"/>
          <ac:cxnSpMkLst>
            <pc:docMk/>
            <pc:sldMk cId="3206529065" sldId="264"/>
            <ac:cxnSpMk id="75" creationId="{AD64C76B-F775-4262-8730-DDC4DAF00B49}"/>
          </ac:cxnSpMkLst>
        </pc:cxnChg>
      </pc:sldChg>
      <pc:sldChg chg="addSp delSp modSp add mod setBg">
        <pc:chgData name="alix pillot" userId="c85001c2093bd0ff" providerId="LiveId" clId="{2CAACB41-AA99-4C2F-8ABF-BE5C390DCF94}" dt="2021-11-02T12:52:55.876" v="3448" actId="5793"/>
        <pc:sldMkLst>
          <pc:docMk/>
          <pc:sldMk cId="3597933821" sldId="265"/>
        </pc:sldMkLst>
        <pc:spChg chg="mo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2:55.876" v="3448" actId="5793"/>
          <ac:spMkLst>
            <pc:docMk/>
            <pc:sldMk cId="3597933821" sldId="265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6" creationId="{B940C5D7-86D0-4A64-9B2B-C1F07A8E4CBF}"/>
          </ac:spMkLst>
        </pc:spChg>
        <pc:spChg chg="mod or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7" creationId="{4ACBFECC-F8C7-4DBD-B768-1256B902D65F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14" creationId="{870F1165-C2FC-4313-ADED-D8514C00E1EE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16" creationId="{3FD564DD-780E-4279-99FF-A16618E11908}"/>
          </ac:spMkLst>
        </pc:spChg>
        <pc:spChg chg="add del">
          <ac:chgData name="alix pillot" userId="c85001c2093bd0ff" providerId="LiveId" clId="{2CAACB41-AA99-4C2F-8ABF-BE5C390DCF94}" dt="2021-10-29T08:02:47.987" v="2373" actId="26606"/>
          <ac:spMkLst>
            <pc:docMk/>
            <pc:sldMk cId="3597933821" sldId="265"/>
            <ac:spMk id="20" creationId="{F5BB14C7-B6E4-427D-AEAC-7A18D089F922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9T08:02:49.962" v="2375" actId="26606"/>
          <ac:spMkLst>
            <pc:docMk/>
            <pc:sldMk cId="3597933821" sldId="265"/>
            <ac:spMk id="31" creationId="{F5BB14C7-B6E4-427D-AEAC-7A18D089F922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6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7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02:49.978" v="2376" actId="26606"/>
          <ac:spMkLst>
            <pc:docMk/>
            <pc:sldMk cId="3597933821" sldId="265"/>
            <ac:spMk id="39" creationId="{F5BB14C7-B6E4-427D-AEAC-7A18D089F922}"/>
          </ac:spMkLst>
        </pc:spChg>
        <pc:picChg chg="add del mod">
          <ac:chgData name="alix pillot" userId="c85001c2093bd0ff" providerId="LiveId" clId="{2CAACB41-AA99-4C2F-8ABF-BE5C390DCF94}" dt="2021-10-29T08:02:08.148" v="2366" actId="478"/>
          <ac:picMkLst>
            <pc:docMk/>
            <pc:sldMk cId="3597933821" sldId="265"/>
            <ac:picMk id="5" creationId="{2A3D2708-2C7A-42C9-93E6-4303071AC2A2}"/>
          </ac:picMkLst>
        </pc:picChg>
        <pc:picChg chg="add mod ord modCrop">
          <ac:chgData name="alix pillot" userId="c85001c2093bd0ff" providerId="LiveId" clId="{2CAACB41-AA99-4C2F-8ABF-BE5C390DCF94}" dt="2021-10-29T08:03:01.852" v="2380" actId="14100"/>
          <ac:picMkLst>
            <pc:docMk/>
            <pc:sldMk cId="3597933821" sldId="265"/>
            <ac:picMk id="9" creationId="{B1C95F68-F310-43DA-BE5D-42219ECF1CE1}"/>
          </ac:picMkLst>
        </pc:pic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18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4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9T08:02:47.987" v="2373" actId="26606"/>
          <ac:cxnSpMkLst>
            <pc:docMk/>
            <pc:sldMk cId="3597933821" sldId="265"/>
            <ac:cxnSpMk id="26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2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3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9T08:02:49.962" v="2375" actId="26606"/>
          <ac:cxnSpMkLst>
            <pc:docMk/>
            <pc:sldMk cId="3597933821" sldId="265"/>
            <ac:cxnSpMk id="34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38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0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1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02:49.978" v="2376" actId="26606"/>
          <ac:cxnSpMkLst>
            <pc:docMk/>
            <pc:sldMk cId="3597933821" sldId="265"/>
            <ac:cxnSpMk id="42" creationId="{E95C7366-6A36-4307-81CE-FBD79DFF0980}"/>
          </ac:cxnSpMkLst>
        </pc:cxnChg>
      </pc:sldChg>
      <pc:sldChg chg="addSp modSp add mod setBg">
        <pc:chgData name="alix pillot" userId="c85001c2093bd0ff" providerId="LiveId" clId="{2CAACB41-AA99-4C2F-8ABF-BE5C390DCF94}" dt="2021-11-02T12:53:07.201" v="3449" actId="123"/>
        <pc:sldMkLst>
          <pc:docMk/>
          <pc:sldMk cId="811462202" sldId="266"/>
        </pc:sldMkLst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2T12:53:07.201" v="3449" actId="123"/>
          <ac:spMkLst>
            <pc:docMk/>
            <pc:sldMk cId="811462202" sldId="266"/>
            <ac:spMk id="3" creationId="{F938DB54-5051-474C-B955-DF4B33D4E45A}"/>
          </ac:spMkLst>
        </pc:spChg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4" creationId="{5695A89D-E88A-47E0-87CE-24A2F031756F}"/>
          </ac:spMkLst>
        </pc:spChg>
        <pc:spChg chg="mod or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6" creationId="{B940C5D7-86D0-4A64-9B2B-C1F07A8E4CBF}"/>
          </ac:spMkLst>
        </pc:spChg>
        <pc:spChg chg="mo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7" creationId="{4ACBFECC-F8C7-4DBD-B768-1256B902D65F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3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5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16:13.384" v="2530" actId="26606"/>
          <ac:spMkLst>
            <pc:docMk/>
            <pc:sldMk cId="811462202" sldId="266"/>
            <ac:spMk id="19" creationId="{F5BB14C7-B6E4-427D-AEAC-7A18D089F922}"/>
          </ac:spMkLst>
        </pc:spChg>
        <pc:picChg chg="add mod ord modCrop">
          <ac:chgData name="alix pillot" userId="c85001c2093bd0ff" providerId="LiveId" clId="{2CAACB41-AA99-4C2F-8ABF-BE5C390DCF94}" dt="2021-10-29T08:18:33.139" v="2548" actId="14100"/>
          <ac:picMkLst>
            <pc:docMk/>
            <pc:sldMk cId="811462202" sldId="266"/>
            <ac:picMk id="8" creationId="{81298A18-DEE8-4CEA-AD05-0DAE945B858D}"/>
          </ac:picMkLst>
        </pc:picChg>
        <pc:picChg chg="add mod modCrop">
          <ac:chgData name="alix pillot" userId="c85001c2093bd0ff" providerId="LiveId" clId="{2CAACB41-AA99-4C2F-8ABF-BE5C390DCF94}" dt="2021-10-29T08:25:36.736" v="2769" actId="1076"/>
          <ac:picMkLst>
            <pc:docMk/>
            <pc:sldMk cId="811462202" sldId="266"/>
            <ac:picMk id="9" creationId="{4E2943E1-C505-4E7B-B01E-38C16578A46B}"/>
          </ac:picMkLst>
        </pc:pic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17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1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3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16:13.384" v="2530" actId="26606"/>
          <ac:cxnSpMkLst>
            <pc:docMk/>
            <pc:sldMk cId="811462202" sldId="266"/>
            <ac:cxnSpMk id="25" creationId="{E95C7366-6A36-4307-81CE-FBD79DFF0980}"/>
          </ac:cxnSpMkLst>
        </pc:cxnChg>
      </pc:sldChg>
      <pc:sldChg chg="addSp modSp add del mod">
        <pc:chgData name="alix pillot" userId="c85001c2093bd0ff" providerId="LiveId" clId="{2CAACB41-AA99-4C2F-8ABF-BE5C390DCF94}" dt="2021-10-29T08:04:21.106" v="2393" actId="47"/>
        <pc:sldMkLst>
          <pc:docMk/>
          <pc:sldMk cId="2296103437" sldId="267"/>
        </pc:sldMkLst>
        <pc:spChg chg="mod">
          <ac:chgData name="alix pillot" userId="c85001c2093bd0ff" providerId="LiveId" clId="{2CAACB41-AA99-4C2F-8ABF-BE5C390DCF94}" dt="2021-10-29T08:03:44.721" v="2386" actId="21"/>
          <ac:spMkLst>
            <pc:docMk/>
            <pc:sldMk cId="2296103437" sldId="267"/>
            <ac:spMk id="3" creationId="{F938DB54-5051-474C-B955-DF4B33D4E45A}"/>
          </ac:spMkLst>
        </pc:spChg>
        <pc:spChg chg="add">
          <ac:chgData name="alix pillot" userId="c85001c2093bd0ff" providerId="LiveId" clId="{2CAACB41-AA99-4C2F-8ABF-BE5C390DCF94}" dt="2021-10-29T08:04:07.824" v="2389" actId="22"/>
          <ac:spMkLst>
            <pc:docMk/>
            <pc:sldMk cId="2296103437" sldId="267"/>
            <ac:spMk id="8" creationId="{E2D62B11-7423-46C7-8658-7E2A00E68296}"/>
          </ac:spMkLst>
        </pc:spChg>
      </pc:sldChg>
      <pc:sldChg chg="addSp delSp modSp add mod">
        <pc:chgData name="alix pillot" userId="c85001c2093bd0ff" providerId="LiveId" clId="{2CAACB41-AA99-4C2F-8ABF-BE5C390DCF94}" dt="2021-11-03T17:38:46.892" v="3815" actId="20577"/>
        <pc:sldMkLst>
          <pc:docMk/>
          <pc:sldMk cId="2823997942" sldId="268"/>
        </pc:sldMkLst>
        <pc:spChg chg="mo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" creationId="{925B9D37-B4E0-4A92-BD13-F039A91D157F}"/>
          </ac:spMkLst>
        </pc:spChg>
        <pc:spChg chg="mod">
          <ac:chgData name="alix pillot" userId="c85001c2093bd0ff" providerId="LiveId" clId="{2CAACB41-AA99-4C2F-8ABF-BE5C390DCF94}" dt="2021-11-03T17:38:46.892" v="3815" actId="20577"/>
          <ac:spMkLst>
            <pc:docMk/>
            <pc:sldMk cId="2823997942" sldId="268"/>
            <ac:spMk id="3" creationId="{F938DB54-5051-474C-B955-DF4B33D4E45A}"/>
          </ac:spMkLst>
        </pc:spChg>
        <pc:spChg chg="ord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" creationId="{5695A89D-E88A-47E0-87CE-24A2F031756F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8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29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31" creationId="{F5BB14C7-B6E4-427D-AEAC-7A18D089F922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39" creationId="{870F1165-C2FC-4313-ADED-D8514C00E1EE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1" creationId="{3FD564DD-780E-4279-99FF-A16618E11908}"/>
          </ac:spMkLst>
        </pc:spChg>
        <pc:spChg chg="add del">
          <ac:chgData name="alix pillot" userId="c85001c2093bd0ff" providerId="LiveId" clId="{2CAACB41-AA99-4C2F-8ABF-BE5C390DCF94}" dt="2021-10-27T08:51:46.493" v="2219" actId="26606"/>
          <ac:spMkLst>
            <pc:docMk/>
            <pc:sldMk cId="2823997942" sldId="268"/>
            <ac:spMk id="45" creationId="{F5BB14C7-B6E4-427D-AEAC-7A18D089F922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3" creationId="{870F1165-C2FC-4313-ADED-D8514C00E1EE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4" creationId="{3FD564DD-780E-4279-99FF-A16618E11908}"/>
          </ac:spMkLst>
        </pc:spChg>
        <pc:spChg chg="add">
          <ac:chgData name="alix pillot" userId="c85001c2093bd0ff" providerId="LiveId" clId="{2CAACB41-AA99-4C2F-8ABF-BE5C390DCF94}" dt="2021-10-27T08:51:46.524" v="2220" actId="26606"/>
          <ac:spMkLst>
            <pc:docMk/>
            <pc:sldMk cId="2823997942" sldId="268"/>
            <ac:spMk id="56" creationId="{F5BB14C7-B6E4-427D-AEAC-7A18D089F922}"/>
          </ac:spMkLst>
        </pc:spChg>
        <pc:picChg chg="add mod ord">
          <ac:chgData name="alix pillot" userId="c85001c2093bd0ff" providerId="LiveId" clId="{2CAACB41-AA99-4C2F-8ABF-BE5C390DCF94}" dt="2021-10-27T08:52:03.101" v="2224" actId="14100"/>
          <ac:picMkLst>
            <pc:docMk/>
            <pc:sldMk cId="2823997942" sldId="268"/>
            <ac:picMk id="5" creationId="{578052D4-A4AD-4774-BAD0-5F90CAF75AC3}"/>
          </ac:picMkLst>
        </pc:picChg>
        <pc:picChg chg="del">
          <ac:chgData name="alix pillot" userId="c85001c2093bd0ff" providerId="LiveId" clId="{2CAACB41-AA99-4C2F-8ABF-BE5C390DCF94}" dt="2021-10-27T08:50:48.022" v="2216" actId="478"/>
          <ac:picMkLst>
            <pc:docMk/>
            <pc:sldMk cId="2823997942" sldId="268"/>
            <ac:picMk id="9" creationId="{7600DA76-DA6E-4E66-A037-F1D4C6DFBA51}"/>
          </ac:picMkLst>
        </pc:pic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0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2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3" creationId="{E95C7366-6A36-4307-81CE-FBD79DFF0980}"/>
          </ac:cxnSpMkLst>
        </pc:cxnChg>
        <pc:cxnChg chg="add del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34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3" creationId="{ABAD74CF-CB22-463B-9031-D3BE16111B9B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7" creationId="{82B589D1-AB2D-469C-960E-40C719BA8281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49" creationId="{055BC9DE-F4C7-4F1F-833F-C0E20531FBC7}"/>
          </ac:cxnSpMkLst>
        </pc:cxnChg>
        <pc:cxnChg chg="add del">
          <ac:chgData name="alix pillot" userId="c85001c2093bd0ff" providerId="LiveId" clId="{2CAACB41-AA99-4C2F-8ABF-BE5C390DCF94}" dt="2021-10-27T08:51:46.493" v="2219" actId="26606"/>
          <ac:cxnSpMkLst>
            <pc:docMk/>
            <pc:sldMk cId="2823997942" sldId="268"/>
            <ac:cxnSpMk id="51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5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7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8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7T08:51:46.524" v="2220" actId="26606"/>
          <ac:cxnSpMkLst>
            <pc:docMk/>
            <pc:sldMk cId="2823997942" sldId="268"/>
            <ac:cxnSpMk id="59" creationId="{E95C7366-6A36-4307-81CE-FBD79DFF0980}"/>
          </ac:cxnSpMkLst>
        </pc:cxnChg>
      </pc:sldChg>
      <pc:sldChg chg="addSp delSp modSp add mod ord">
        <pc:chgData name="alix pillot" userId="c85001c2093bd0ff" providerId="LiveId" clId="{2CAACB41-AA99-4C2F-8ABF-BE5C390DCF94}" dt="2021-11-02T12:55:17.813" v="3487" actId="20577"/>
        <pc:sldMkLst>
          <pc:docMk/>
          <pc:sldMk cId="3674648996" sldId="269"/>
        </pc:sldMkLst>
        <pc:spChg chg="mod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2" creationId="{925B9D37-B4E0-4A92-BD13-F039A91D157F}"/>
          </ac:spMkLst>
        </pc:spChg>
        <pc:spChg chg="mod ord">
          <ac:chgData name="alix pillot" userId="c85001c2093bd0ff" providerId="LiveId" clId="{2CAACB41-AA99-4C2F-8ABF-BE5C390DCF94}" dt="2021-11-02T12:55:17.813" v="3487" actId="20577"/>
          <ac:spMkLst>
            <pc:docMk/>
            <pc:sldMk cId="3674648996" sldId="269"/>
            <ac:spMk id="3" creationId="{F938DB54-5051-474C-B955-DF4B33D4E45A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57" creationId="{A6F16E74-3365-4789-B97F-4F2FE678726B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59" creationId="{42E53988-7613-4C2E-81FD-F9C05C6333D8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61" creationId="{49CF8FC2-6B51-4DBF-B768-CFDBE808E3BF}"/>
          </ac:spMkLst>
        </pc:spChg>
        <pc:spChg chg="add del">
          <ac:chgData name="alix pillot" userId="c85001c2093bd0ff" providerId="LiveId" clId="{2CAACB41-AA99-4C2F-8ABF-BE5C390DCF94}" dt="2021-10-29T08:43:42.648" v="3102" actId="26606"/>
          <ac:spMkLst>
            <pc:docMk/>
            <pc:sldMk cId="3674648996" sldId="269"/>
            <ac:spMk id="65" creationId="{B4B94F9D-3AFE-40F8-A0BC-CC3ABE675CC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0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2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4" creationId="{221743E1-0AB6-4856-8A08-F67E21491BC2}"/>
          </ac:spMkLst>
        </pc:spChg>
        <pc:spChg chg="add del">
          <ac:chgData name="alix pillot" userId="c85001c2093bd0ff" providerId="LiveId" clId="{2CAACB41-AA99-4C2F-8ABF-BE5C390DCF94}" dt="2021-10-29T08:43:36.531" v="3097" actId="26606"/>
          <ac:spMkLst>
            <pc:docMk/>
            <pc:sldMk cId="3674648996" sldId="269"/>
            <ac:spMk id="86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9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99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100" creationId="{A84FB311-A5C7-4474-BBA6-249A817DAE8C}"/>
          </ac:spMkLst>
        </pc:spChg>
        <pc:spChg chg="add del">
          <ac:chgData name="alix pillot" userId="c85001c2093bd0ff" providerId="LiveId" clId="{2CAACB41-AA99-4C2F-8ABF-BE5C390DCF94}" dt="2021-10-29T08:43:39.241" v="3099" actId="26606"/>
          <ac:spMkLst>
            <pc:docMk/>
            <pc:sldMk cId="3674648996" sldId="269"/>
            <ac:spMk id="102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8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3:42.632" v="3101" actId="26606"/>
          <ac:spMkLst>
            <pc:docMk/>
            <pc:sldMk cId="3674648996" sldId="269"/>
            <ac:spMk id="109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7" creationId="{DE5704B8-AFBC-4883-AB71-BCA6D22283E2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8" creationId="{21DA08C0-4447-4F43-902F-1C63E1711B5B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19" creationId="{221743E1-0AB6-4856-8A08-F67E21491BC2}"/>
          </ac:spMkLst>
        </pc:spChg>
        <pc:spChg chg="add del">
          <ac:chgData name="alix pillot" userId="c85001c2093bd0ff" providerId="LiveId" clId="{2CAACB41-AA99-4C2F-8ABF-BE5C390DCF94}" dt="2021-10-29T08:44:48.245" v="3109" actId="26606"/>
          <ac:spMkLst>
            <pc:docMk/>
            <pc:sldMk cId="3674648996" sldId="269"/>
            <ac:spMk id="120" creationId="{4313902D-DF5B-4466-BCA0-EAEF26061D64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29" creationId="{A6F16E74-3365-4789-B97F-4F2FE678726B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1" creationId="{42E53988-7613-4C2E-81FD-F9C05C6333D8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3" creationId="{49CF8FC2-6B51-4DBF-B768-CFDBE808E3BF}"/>
          </ac:spMkLst>
        </pc:spChg>
        <pc:spChg chg="add del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37" creationId="{B4B94F9D-3AFE-40F8-A0BC-CC3ABE675CC2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49" creationId="{CA7793AA-1E92-48DB-8B1F-88467F610899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50" creationId="{B414E714-B844-4D41-9334-D3F46F3AB000}"/>
          </ac:spMkLst>
        </pc:spChg>
        <pc:spChg chg="add del">
          <ac:chgData name="alix pillot" userId="c85001c2093bd0ff" providerId="LiveId" clId="{2CAACB41-AA99-4C2F-8ABF-BE5C390DCF94}" dt="2021-10-29T08:46:56.621" v="3122" actId="26606"/>
          <ac:spMkLst>
            <pc:docMk/>
            <pc:sldMk cId="3674648996" sldId="269"/>
            <ac:spMk id="151" creationId="{C7C4AE24-EE8A-41D0-884D-485C405C6E65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59" creationId="{A6F16E74-3365-4789-B97F-4F2FE678726B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0" creationId="{42E53988-7613-4C2E-81FD-F9C05C6333D8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1" creationId="{49CF8FC2-6B51-4DBF-B768-CFDBE808E3BF}"/>
          </ac:spMkLst>
        </pc:spChg>
        <pc:spChg chg="add">
          <ac:chgData name="alix pillot" userId="c85001c2093bd0ff" providerId="LiveId" clId="{2CAACB41-AA99-4C2F-8ABF-BE5C390DCF94}" dt="2021-10-29T08:46:56.637" v="3123" actId="26606"/>
          <ac:spMkLst>
            <pc:docMk/>
            <pc:sldMk cId="3674648996" sldId="269"/>
            <ac:spMk id="163" creationId="{B4B94F9D-3AFE-40F8-A0BC-CC3ABE675CC2}"/>
          </ac:spMkLst>
        </pc:spChg>
        <pc:picChg chg="add mod ord modCrop">
          <ac:chgData name="alix pillot" userId="c85001c2093bd0ff" providerId="LiveId" clId="{2CAACB41-AA99-4C2F-8ABF-BE5C390DCF94}" dt="2021-10-29T08:46:56.637" v="3123" actId="26606"/>
          <ac:picMkLst>
            <pc:docMk/>
            <pc:sldMk cId="3674648996" sldId="269"/>
            <ac:picMk id="5" creationId="{AA80F1C1-1207-4A26-975F-4885E4F6F068}"/>
          </ac:picMkLst>
        </pc:picChg>
        <pc:picChg chg="del">
          <ac:chgData name="alix pillot" userId="c85001c2093bd0ff" providerId="LiveId" clId="{2CAACB41-AA99-4C2F-8ABF-BE5C390DCF94}" dt="2021-10-29T08:32:43.637" v="3056" actId="478"/>
          <ac:picMkLst>
            <pc:docMk/>
            <pc:sldMk cId="3674648996" sldId="269"/>
            <ac:picMk id="8" creationId="{3FF0C587-51D8-4AA0-99D8-BB237834FC71}"/>
          </ac:picMkLst>
        </pc:picChg>
        <pc:picChg chg="add mod ord modCrop">
          <ac:chgData name="alix pillot" userId="c85001c2093bd0ff" providerId="LiveId" clId="{2CAACB41-AA99-4C2F-8ABF-BE5C390DCF94}" dt="2021-10-29T08:47:11.319" v="3126" actId="1076"/>
          <ac:picMkLst>
            <pc:docMk/>
            <pc:sldMk cId="3674648996" sldId="269"/>
            <ac:picMk id="9" creationId="{D348985C-A65C-4EEF-8ADF-A2D569860B9E}"/>
          </ac:picMkLst>
        </pc:picChg>
        <pc:picChg chg="del">
          <ac:chgData name="alix pillot" userId="c85001c2093bd0ff" providerId="LiveId" clId="{2CAACB41-AA99-4C2F-8ABF-BE5C390DCF94}" dt="2021-10-29T08:32:48.279" v="3058" actId="478"/>
          <ac:picMkLst>
            <pc:docMk/>
            <pc:sldMk cId="3674648996" sldId="269"/>
            <ac:picMk id="10" creationId="{7DFE5644-B075-4031-995B-DB85F6D7421D}"/>
          </ac:picMkLst>
        </pc:picChg>
        <pc:picChg chg="add mod ord modCrop">
          <ac:chgData name="alix pillot" userId="c85001c2093bd0ff" providerId="LiveId" clId="{2CAACB41-AA99-4C2F-8ABF-BE5C390DCF94}" dt="2021-10-29T08:46:56.637" v="3123" actId="26606"/>
          <ac:picMkLst>
            <pc:docMk/>
            <pc:sldMk cId="3674648996" sldId="269"/>
            <ac:picMk id="11" creationId="{A47DE04F-BDE0-4EC2-950F-85814D695527}"/>
          </ac:picMkLst>
        </pc:picChg>
        <pc:picChg chg="del">
          <ac:chgData name="alix pillot" userId="c85001c2093bd0ff" providerId="LiveId" clId="{2CAACB41-AA99-4C2F-8ABF-BE5C390DCF94}" dt="2021-10-29T08:32:45.631" v="3057" actId="478"/>
          <ac:picMkLst>
            <pc:docMk/>
            <pc:sldMk cId="3674648996" sldId="269"/>
            <ac:picMk id="12" creationId="{C4BAC8C0-9784-4EF1-8D36-AA8CDC9B4AAD}"/>
          </ac:picMkLst>
        </pc:picChg>
        <pc:picChg chg="add del mod ord modCrop">
          <ac:chgData name="alix pillot" userId="c85001c2093bd0ff" providerId="LiveId" clId="{2CAACB41-AA99-4C2F-8ABF-BE5C390DCF94}" dt="2021-10-29T08:46:51.452" v="3119" actId="478"/>
          <ac:picMkLst>
            <pc:docMk/>
            <pc:sldMk cId="3674648996" sldId="269"/>
            <ac:picMk id="13" creationId="{F95523FA-7020-45D8-B982-E8D3953C374D}"/>
          </ac:picMkLst>
        </pc:picChg>
        <pc:picChg chg="del">
          <ac:chgData name="alix pillot" userId="c85001c2093bd0ff" providerId="LiveId" clId="{2CAACB41-AA99-4C2F-8ABF-BE5C390DCF94}" dt="2021-10-29T08:32:49.761" v="3059" actId="478"/>
          <ac:picMkLst>
            <pc:docMk/>
            <pc:sldMk cId="3674648996" sldId="269"/>
            <ac:picMk id="14" creationId="{A49BE422-9029-417F-9500-0E56247CCE55}"/>
          </ac:picMkLst>
        </pc:picChg>
        <pc:picChg chg="add mod ord modCrop">
          <ac:chgData name="alix pillot" userId="c85001c2093bd0ff" providerId="LiveId" clId="{2CAACB41-AA99-4C2F-8ABF-BE5C390DCF94}" dt="2021-10-29T08:47:08.929" v="3125" actId="1076"/>
          <ac:picMkLst>
            <pc:docMk/>
            <pc:sldMk cId="3674648996" sldId="269"/>
            <ac:picMk id="15" creationId="{6E6818A4-0714-43DD-8E04-DAD5795411D2}"/>
          </ac:picMkLst>
        </pc:pic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3" creationId="{4A727C2E-6920-48AB-ACF5-251D5B91C797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7" creationId="{6C95FEEC-86B9-448D-9986-5E1C6064E076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69" creationId="{65B29B25-CC6E-4317-BE17-C17D211FDFBE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1" creationId="{99E1BA52-E54C-4899-AA06-453AF0E5E6DA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3" creationId="{DE34937D-2CAB-4D6E-B21F-36AAE9D5B1B1}"/>
          </ac:cxnSpMkLst>
        </pc:cxnChg>
        <pc:cxnChg chg="add del">
          <ac:chgData name="alix pillot" userId="c85001c2093bd0ff" providerId="LiveId" clId="{2CAACB41-AA99-4C2F-8ABF-BE5C390DCF94}" dt="2021-10-29T08:43:42.648" v="3102" actId="26606"/>
          <ac:cxnSpMkLst>
            <pc:docMk/>
            <pc:sldMk cId="3674648996" sldId="269"/>
            <ac:cxnSpMk id="75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88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0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2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3:36.531" v="3097" actId="26606"/>
          <ac:cxnSpMkLst>
            <pc:docMk/>
            <pc:sldMk cId="3674648996" sldId="269"/>
            <ac:cxnSpMk id="94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96" creationId="{D6E1D12F-3421-406D-92E4-B052F05578C5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98" creationId="{3A7E2960-357A-4EB9-BF32-41880DDA8F86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1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3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4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39.241" v="3099" actId="26606"/>
          <ac:cxnSpMkLst>
            <pc:docMk/>
            <pc:sldMk cId="3674648996" sldId="269"/>
            <ac:cxnSpMk id="105" creationId="{ED64EE27-1746-4D46-A866-AB6D1E7A6FA0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06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0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1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2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3" creationId="{9C73023E-5921-4CFA-8015-65204F3ADE14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4" creationId="{8E4BF2E2-D6AB-46DD-AD21-8622A3324A7B}"/>
          </ac:cxnSpMkLst>
        </pc:cxnChg>
        <pc:cxnChg chg="add del">
          <ac:chgData name="alix pillot" userId="c85001c2093bd0ff" providerId="LiveId" clId="{2CAACB41-AA99-4C2F-8ABF-BE5C390DCF94}" dt="2021-10-29T08:43:42.632" v="3101" actId="26606"/>
          <ac:cxnSpMkLst>
            <pc:docMk/>
            <pc:sldMk cId="3674648996" sldId="269"/>
            <ac:cxnSpMk id="115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1" creationId="{A3498FCE-610E-4B6F-873D-87F261E454BD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2" creationId="{ABA5BCE4-5E10-4A38-A6FD-6A4946E78034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3" creationId="{ED64EE27-1746-4D46-A866-AB6D1E7A6FA0}"/>
          </ac:cxnSpMkLst>
        </pc:cxnChg>
        <pc:cxnChg chg="add del">
          <ac:chgData name="alix pillot" userId="c85001c2093bd0ff" providerId="LiveId" clId="{2CAACB41-AA99-4C2F-8ABF-BE5C390DCF94}" dt="2021-10-29T08:44:48.245" v="3109" actId="26606"/>
          <ac:cxnSpMkLst>
            <pc:docMk/>
            <pc:sldMk cId="3674648996" sldId="269"/>
            <ac:cxnSpMk id="124" creationId="{A80F982C-89FD-4E0D-8A3A-212F4AF371D8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35" creationId="{4A727C2E-6920-48AB-ACF5-251D5B91C797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39" creationId="{6C95FEEC-86B9-448D-9986-5E1C6064E076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1" creationId="{65B29B25-CC6E-4317-BE17-C17D211FDFBE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3" creationId="{99E1BA52-E54C-4899-AA06-453AF0E5E6DA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5" creationId="{DE34937D-2CAB-4D6E-B21F-36AAE9D5B1B1}"/>
          </ac:cxnSpMkLst>
        </pc:cxnChg>
        <pc:cxnChg chg="add del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47" creationId="{AD64C76B-F775-4262-8730-DDC4DAF00B49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2" creationId="{1E5A06E1-B163-4F48-92D6-135ADCB23251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3" creationId="{03623765-7BE6-4A63-BA38-E50FE9F1F31B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4" creationId="{5B18F6BF-9EB7-4E14-AC88-EFD02A603A78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5" creationId="{6DCD8CFE-38EB-497F-B4E7-3B5B72F89746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6" creationId="{BB780AD4-00DA-4264-900E-13F54CA5A801}"/>
          </ac:cxnSpMkLst>
        </pc:cxnChg>
        <pc:cxnChg chg="add del">
          <ac:chgData name="alix pillot" userId="c85001c2093bd0ff" providerId="LiveId" clId="{2CAACB41-AA99-4C2F-8ABF-BE5C390DCF94}" dt="2021-10-29T08:46:56.621" v="3122" actId="26606"/>
          <ac:cxnSpMkLst>
            <pc:docMk/>
            <pc:sldMk cId="3674648996" sldId="269"/>
            <ac:cxnSpMk id="157" creationId="{4CE8E3E4-7924-4C25-AABF-2E96E211F4FB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2" creationId="{4A727C2E-6920-48AB-ACF5-251D5B91C797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4" creationId="{6C95FEEC-86B9-448D-9986-5E1C6064E076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5" creationId="{65B29B25-CC6E-4317-BE17-C17D211FDFBE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6" creationId="{99E1BA52-E54C-4899-AA06-453AF0E5E6DA}"/>
          </ac:cxnSpMkLst>
        </pc:cxnChg>
        <pc:cxnChg chg="add">
          <ac:chgData name="alix pillot" userId="c85001c2093bd0ff" providerId="LiveId" clId="{2CAACB41-AA99-4C2F-8ABF-BE5C390DCF94}" dt="2021-10-29T08:46:56.637" v="3123" actId="26606"/>
          <ac:cxnSpMkLst>
            <pc:docMk/>
            <pc:sldMk cId="3674648996" sldId="269"/>
            <ac:cxnSpMk id="167" creationId="{DE34937D-2CAB-4D6E-B21F-36AAE9D5B1B1}"/>
          </ac:cxnSpMkLst>
        </pc:cxnChg>
      </pc:sldChg>
      <pc:sldChg chg="addSp delSp modSp add mod">
        <pc:chgData name="alix pillot" userId="c85001c2093bd0ff" providerId="LiveId" clId="{2CAACB41-AA99-4C2F-8ABF-BE5C390DCF94}" dt="2021-10-29T08:53:02.971" v="3164" actId="20577"/>
        <pc:sldMkLst>
          <pc:docMk/>
          <pc:sldMk cId="3664217701" sldId="270"/>
        </pc:sldMkLst>
        <pc:spChg chg="mod">
          <ac:chgData name="alix pillot" userId="c85001c2093bd0ff" providerId="LiveId" clId="{2CAACB41-AA99-4C2F-8ABF-BE5C390DCF94}" dt="2021-10-29T08:53:02.971" v="3164" actId="20577"/>
          <ac:spMkLst>
            <pc:docMk/>
            <pc:sldMk cId="3664217701" sldId="270"/>
            <ac:spMk id="3" creationId="{F938DB54-5051-474C-B955-DF4B33D4E45A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6" creationId="{870F1165-C2FC-4313-ADED-D8514C00E1EE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7" creationId="{3FD564DD-780E-4279-99FF-A16618E11908}"/>
          </ac:spMkLst>
        </pc:spChg>
        <pc:spChg chg="del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39" creationId="{F5BB14C7-B6E4-427D-AEAC-7A18D089F922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47" creationId="{870F1165-C2FC-4313-ADED-D8514C00E1EE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49" creationId="{3FD564DD-780E-4279-99FF-A16618E11908}"/>
          </ac:spMkLst>
        </pc:spChg>
        <pc:spChg chg="add">
          <ac:chgData name="alix pillot" userId="c85001c2093bd0ff" providerId="LiveId" clId="{2CAACB41-AA99-4C2F-8ABF-BE5C390DCF94}" dt="2021-10-29T08:12:36.255" v="2422" actId="26606"/>
          <ac:spMkLst>
            <pc:docMk/>
            <pc:sldMk cId="3664217701" sldId="270"/>
            <ac:spMk id="53" creationId="{F5BB14C7-B6E4-427D-AEAC-7A18D089F922}"/>
          </ac:spMkLst>
        </pc:spChg>
        <pc:picChg chg="add del mod">
          <ac:chgData name="alix pillot" userId="c85001c2093bd0ff" providerId="LiveId" clId="{2CAACB41-AA99-4C2F-8ABF-BE5C390DCF94}" dt="2021-10-29T08:11:09.474" v="2414" actId="478"/>
          <ac:picMkLst>
            <pc:docMk/>
            <pc:sldMk cId="3664217701" sldId="270"/>
            <ac:picMk id="5" creationId="{3FAC4B56-8FCB-461C-AB9E-4C505A61135C}"/>
          </ac:picMkLst>
        </pc:picChg>
        <pc:picChg chg="add mod ord modCrop">
          <ac:chgData name="alix pillot" userId="c85001c2093bd0ff" providerId="LiveId" clId="{2CAACB41-AA99-4C2F-8ABF-BE5C390DCF94}" dt="2021-10-29T08:32:05.896" v="3055" actId="14100"/>
          <ac:picMkLst>
            <pc:docMk/>
            <pc:sldMk cId="3664217701" sldId="270"/>
            <ac:picMk id="8" creationId="{5C866AC3-9015-4702-B924-0DA4E0972D75}"/>
          </ac:picMkLst>
        </pc:picChg>
        <pc:picChg chg="del">
          <ac:chgData name="alix pillot" userId="c85001c2093bd0ff" providerId="LiveId" clId="{2CAACB41-AA99-4C2F-8ABF-BE5C390DCF94}" dt="2021-10-29T08:10:22.514" v="2411" actId="478"/>
          <ac:picMkLst>
            <pc:docMk/>
            <pc:sldMk cId="3664217701" sldId="270"/>
            <ac:picMk id="9" creationId="{B1C95F68-F310-43DA-BE5D-42219ECF1CE1}"/>
          </ac:picMkLst>
        </pc:pic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38" creationId="{ABAD74CF-CB22-463B-9031-D3BE16111B9B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0" creationId="{82B589D1-AB2D-469C-960E-40C719BA8281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1" creationId="{055BC9DE-F4C7-4F1F-833F-C0E20531FBC7}"/>
          </ac:cxnSpMkLst>
        </pc:cxnChg>
        <pc:cxnChg chg="del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42" creationId="{E95C7366-6A36-4307-81CE-FBD79DFF0980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1" creationId="{ABAD74CF-CB22-463B-9031-D3BE16111B9B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5" creationId="{82B589D1-AB2D-469C-960E-40C719BA8281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7" creationId="{055BC9DE-F4C7-4F1F-833F-C0E20531FBC7}"/>
          </ac:cxnSpMkLst>
        </pc:cxnChg>
        <pc:cxnChg chg="add">
          <ac:chgData name="alix pillot" userId="c85001c2093bd0ff" providerId="LiveId" clId="{2CAACB41-AA99-4C2F-8ABF-BE5C390DCF94}" dt="2021-10-29T08:12:36.255" v="2422" actId="26606"/>
          <ac:cxnSpMkLst>
            <pc:docMk/>
            <pc:sldMk cId="3664217701" sldId="270"/>
            <ac:cxnSpMk id="59" creationId="{E95C7366-6A36-4307-81CE-FBD79DFF0980}"/>
          </ac:cxnSpMkLst>
        </pc:cxnChg>
      </pc:sldChg>
      <pc:sldChg chg="addSp delSp modSp add mod">
        <pc:chgData name="alix pillot" userId="c85001c2093bd0ff" providerId="LiveId" clId="{2CAACB41-AA99-4C2F-8ABF-BE5C390DCF94}" dt="2021-10-29T08:52:51.946" v="3159" actId="20577"/>
        <pc:sldMkLst>
          <pc:docMk/>
          <pc:sldMk cId="3641283165" sldId="271"/>
        </pc:sldMkLst>
        <pc:spChg chg="mod">
          <ac:chgData name="alix pillot" userId="c85001c2093bd0ff" providerId="LiveId" clId="{2CAACB41-AA99-4C2F-8ABF-BE5C390DCF94}" dt="2021-10-29T08:52:51.946" v="3159" actId="20577"/>
          <ac:spMkLst>
            <pc:docMk/>
            <pc:sldMk cId="3641283165" sldId="271"/>
            <ac:spMk id="3" creationId="{F938DB54-5051-474C-B955-DF4B33D4E45A}"/>
          </ac:spMkLst>
        </pc:spChg>
        <pc:picChg chg="add mod modCrop">
          <ac:chgData name="alix pillot" userId="c85001c2093bd0ff" providerId="LiveId" clId="{2CAACB41-AA99-4C2F-8ABF-BE5C390DCF94}" dt="2021-10-29T08:29:08.871" v="2795" actId="14100"/>
          <ac:picMkLst>
            <pc:docMk/>
            <pc:sldMk cId="3641283165" sldId="271"/>
            <ac:picMk id="5" creationId="{5446047A-F1F9-4ED9-8686-9D424CF70769}"/>
          </ac:picMkLst>
        </pc:picChg>
        <pc:picChg chg="del">
          <ac:chgData name="alix pillot" userId="c85001c2093bd0ff" providerId="LiveId" clId="{2CAACB41-AA99-4C2F-8ABF-BE5C390DCF94}" dt="2021-10-29T08:22:14.396" v="2567" actId="478"/>
          <ac:picMkLst>
            <pc:docMk/>
            <pc:sldMk cId="3641283165" sldId="271"/>
            <ac:picMk id="8" creationId="{81298A18-DEE8-4CEA-AD05-0DAE945B858D}"/>
          </ac:picMkLst>
        </pc:picChg>
        <pc:picChg chg="del">
          <ac:chgData name="alix pillot" userId="c85001c2093bd0ff" providerId="LiveId" clId="{2CAACB41-AA99-4C2F-8ABF-BE5C390DCF94}" dt="2021-10-29T08:22:16.803" v="2568" actId="478"/>
          <ac:picMkLst>
            <pc:docMk/>
            <pc:sldMk cId="3641283165" sldId="271"/>
            <ac:picMk id="9" creationId="{4E2943E1-C505-4E7B-B01E-38C16578A46B}"/>
          </ac:picMkLst>
        </pc:picChg>
        <pc:picChg chg="add mod modCrop">
          <ac:chgData name="alix pillot" userId="c85001c2093bd0ff" providerId="LiveId" clId="{2CAACB41-AA99-4C2F-8ABF-BE5C390DCF94}" dt="2021-10-29T08:26:05.526" v="2774" actId="1076"/>
          <ac:picMkLst>
            <pc:docMk/>
            <pc:sldMk cId="3641283165" sldId="271"/>
            <ac:picMk id="16" creationId="{CB136E2F-F795-4C82-930E-788E7CA42D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5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9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3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6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3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cs hexagonaux blancs à contour 3D">
            <a:extLst>
              <a:ext uri="{FF2B5EF4-FFF2-40B4-BE49-F238E27FC236}">
                <a16:creationId xmlns:a16="http://schemas.microsoft.com/office/drawing/2014/main" id="{86CC3E93-D6D6-4A80-A29A-76FFB0AE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887" b="1844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ED5AF8-C436-4527-B6F4-669115224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fr-FR" dirty="0"/>
              <a:t>Formation Open Classroom (OC) - développement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6DC79-23F4-4461-9C4D-4EDAEB9CD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92" y="5227093"/>
            <a:ext cx="8701087" cy="596761"/>
          </a:xfrm>
        </p:spPr>
        <p:txBody>
          <a:bodyPr>
            <a:normAutofit/>
          </a:bodyPr>
          <a:lstStyle/>
          <a:p>
            <a:r>
              <a:rPr lang="fr-FR" dirty="0"/>
              <a:t>Soutenance projet 2 – Alix Pillot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0830"/>
            <a:ext cx="3375210" cy="41945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fr-FR" b="1" dirty="0"/>
              <a:t>Etape 1 : Ajouts des media </a:t>
            </a:r>
            <a:r>
              <a:rPr lang="fr-FR" b="1" dirty="0" err="1"/>
              <a:t>queries</a:t>
            </a:r>
            <a:r>
              <a:rPr lang="fr-FR" b="1" dirty="0"/>
              <a:t> :</a:t>
            </a:r>
          </a:p>
          <a:p>
            <a:pPr algn="just">
              <a:lnSpc>
                <a:spcPct val="130000"/>
              </a:lnSpc>
            </a:pP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centrer la zone recherche pour </a:t>
            </a:r>
            <a:r>
              <a:rPr lang="fr-FR" dirty="0" err="1"/>
              <a:t>Ipad</a:t>
            </a:r>
            <a:endParaRPr lang="fr-FR" dirty="0"/>
          </a:p>
          <a:p>
            <a:pPr algn="just">
              <a:lnSpc>
                <a:spcPct val="130000"/>
              </a:lnSpc>
            </a:pPr>
            <a:endParaRPr lang="fr-FR" dirty="0"/>
          </a:p>
          <a:p>
            <a:pPr algn="just">
              <a:lnSpc>
                <a:spcPct val="130000"/>
              </a:lnSpc>
            </a:pP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petites résolutions : </a:t>
            </a:r>
            <a:r>
              <a:rPr lang="en-US" b="0" dirty="0">
                <a:effectLst/>
                <a:latin typeface="Consolas" panose="020B0609020204030204" pitchFamily="49" charset="0"/>
              </a:rPr>
              <a:t>@media all and (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max-width</a:t>
            </a:r>
            <a:r>
              <a:rPr lang="en-US" b="0" dirty="0">
                <a:effectLst/>
                <a:latin typeface="Consolas" panose="020B0609020204030204" pitchFamily="49" charset="0"/>
              </a:rPr>
              <a:t>: 480px)</a:t>
            </a:r>
            <a:endParaRPr lang="fr-FR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298A18-DEE8-4CEA-AD05-0DAE945B8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3" t="44093" r="1818" b="27904"/>
          <a:stretch/>
        </p:blipFill>
        <p:spPr>
          <a:xfrm>
            <a:off x="5045340" y="1712451"/>
            <a:ext cx="5630350" cy="12002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E2943E1-C505-4E7B-B01E-38C16578A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3" t="19870" r="-6919" b="25429"/>
          <a:stretch/>
        </p:blipFill>
        <p:spPr>
          <a:xfrm>
            <a:off x="5045339" y="3529667"/>
            <a:ext cx="6189467" cy="23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464466"/>
            <a:ext cx="3930573" cy="434091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b="1" dirty="0"/>
              <a:t>Etape 2 : Ajustement des marges et des éléments :</a:t>
            </a:r>
          </a:p>
          <a:p>
            <a:pPr>
              <a:lnSpc>
                <a:spcPct val="130000"/>
              </a:lnSpc>
            </a:pPr>
            <a:r>
              <a:rPr lang="fr-FR" dirty="0"/>
              <a:t>Utilisation des % et des px sur les hauteurs/largeurs, marges/</a:t>
            </a:r>
            <a:r>
              <a:rPr lang="fr-FR" dirty="0" err="1"/>
              <a:t>padding</a:t>
            </a:r>
            <a:r>
              <a:rPr lang="fr-FR" dirty="0"/>
              <a:t> pour une meilleure adaptation au mobile (</a:t>
            </a:r>
            <a:r>
              <a:rPr lang="fr-FR" dirty="0" err="1"/>
              <a:t>yc</a:t>
            </a:r>
            <a:r>
              <a:rPr lang="fr-FR" dirty="0"/>
              <a:t> images)</a:t>
            </a:r>
          </a:p>
          <a:p>
            <a:pPr>
              <a:lnSpc>
                <a:spcPct val="130000"/>
              </a:lnSpc>
            </a:pP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Intégration de nouvelles div dans le HTML pour adapter le menu de navigation</a:t>
            </a:r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  <a:p>
            <a:pPr>
              <a:lnSpc>
                <a:spcPct val="130000"/>
              </a:lnSpc>
            </a:pPr>
            <a:endParaRPr lang="fr-FR" sz="11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CB136E2F-F795-4C82-930E-788E7CA42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3" t="20799" r="-6919" b="25429"/>
          <a:stretch/>
        </p:blipFill>
        <p:spPr>
          <a:xfrm>
            <a:off x="4842070" y="1495027"/>
            <a:ext cx="6189467" cy="27765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46047A-F1F9-4ED9-8686-9D424CF70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0" t="40215" r="11683" b="39550"/>
          <a:stretch/>
        </p:blipFill>
        <p:spPr>
          <a:xfrm>
            <a:off x="4759304" y="4513659"/>
            <a:ext cx="5916392" cy="13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8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87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89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2/Version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389671" cy="3233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</a:t>
            </a:r>
            <a:r>
              <a:rPr lang="fr-FR" b="1"/>
              <a:t>3 : </a:t>
            </a:r>
            <a:r>
              <a:rPr lang="fr-FR" b="1" dirty="0"/>
              <a:t>Affichage des résultats dans les navigateurs Firefox et Google Chrome :</a:t>
            </a:r>
          </a:p>
          <a:p>
            <a:endParaRPr lang="fr-FR" dirty="0"/>
          </a:p>
        </p:txBody>
      </p:sp>
      <p:sp useBgFill="1">
        <p:nvSpPr>
          <p:cNvPr id="161" name="Rectangle 91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47DE04F-BDE0-4EC2-950F-85814D69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1649" r="58948" b="6263"/>
          <a:stretch/>
        </p:blipFill>
        <p:spPr>
          <a:xfrm>
            <a:off x="5987535" y="2136194"/>
            <a:ext cx="476251" cy="15874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48985C-A65C-4EEF-8ADF-A2D56986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58" t="6684" r="39128" b="18925"/>
          <a:stretch/>
        </p:blipFill>
        <p:spPr>
          <a:xfrm>
            <a:off x="8761708" y="4224317"/>
            <a:ext cx="778247" cy="15874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80F1C1-1207-4A26-975F-4885E4F6F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1" t="6262" r="57584" b="4984"/>
          <a:stretch/>
        </p:blipFill>
        <p:spPr>
          <a:xfrm>
            <a:off x="5945715" y="4181599"/>
            <a:ext cx="559891" cy="16190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E6818A4-0714-43DD-8E04-DAD579541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50" t="6536" r="38567" b="6064"/>
          <a:stretch/>
        </p:blipFill>
        <p:spPr>
          <a:xfrm>
            <a:off x="8785305" y="2184920"/>
            <a:ext cx="707470" cy="161900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162" name="Straight Connector 93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63" name="Rectangle 95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97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99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01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03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6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67343-D515-4FA6-A6F1-A1C6AA52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Plateforme de réservation </a:t>
            </a:r>
            <a:r>
              <a:rPr lang="fr-FR" b="1" dirty="0" err="1"/>
              <a:t>Reservia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0AFF86-DA60-4BDD-875C-AB32B977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Objectifs de la présentation :</a:t>
            </a:r>
          </a:p>
          <a:p>
            <a:r>
              <a:rPr lang="fr-FR" b="1" dirty="0"/>
              <a:t>1/ Retour sur découpage/intégration de la maquette desktop : méthodologie et choix effectués</a:t>
            </a:r>
          </a:p>
          <a:p>
            <a:r>
              <a:rPr lang="fr-FR" b="1" dirty="0"/>
              <a:t>2/ Elaboration version responsive: méthodologie et choix effectués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1B2FA-7973-40CC-8435-A973A486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b="1" smtClean="0"/>
              <a:t>11/8/2021</a:t>
            </a:fld>
            <a:endParaRPr lang="en-US" b="1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CAC82-F38B-4AA9-A224-D3003CB5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6"/>
            <a:ext cx="4114800" cy="365125"/>
          </a:xfrm>
        </p:spPr>
        <p:txBody>
          <a:bodyPr/>
          <a:lstStyle/>
          <a:p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56135-CF60-4986-9D83-88E4A71C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 fontScale="90000"/>
          </a:bodyPr>
          <a:lstStyle/>
          <a:p>
            <a:br>
              <a:rPr lang="fr-FR" sz="3400" dirty="0"/>
            </a:br>
            <a:r>
              <a:rPr lang="fr-FR" sz="3400" dirty="0"/>
              <a:t>1/Découpage maquette (</a:t>
            </a:r>
            <a:r>
              <a:rPr lang="fr-FR" sz="3600" b="1" dirty="0"/>
              <a:t>Desktop first)</a:t>
            </a:r>
            <a:br>
              <a:rPr lang="fr-FR" sz="3600" b="1" dirty="0"/>
            </a:br>
            <a:endParaRPr lang="fr-FR" sz="3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37" y="2216205"/>
            <a:ext cx="5224488" cy="327240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1 : Attribution des balises sémantiques sur la maquette proposée : 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Utilisation des balises Header/ Section/ Article / </a:t>
            </a:r>
            <a:r>
              <a:rPr lang="fr-FR" sz="1500" dirty="0" err="1"/>
              <a:t>Aside</a:t>
            </a:r>
            <a:r>
              <a:rPr lang="fr-FR" sz="1500" dirty="0"/>
              <a:t>/ </a:t>
            </a:r>
            <a:r>
              <a:rPr lang="fr-FR" sz="1500" dirty="0" err="1"/>
              <a:t>Footer</a:t>
            </a:r>
            <a:r>
              <a:rPr lang="fr-FR" sz="1500" dirty="0"/>
              <a:t> /div class pour éléments spécifiques à mettre en forme</a:t>
            </a:r>
          </a:p>
          <a:p>
            <a:pPr marL="0" indent="0" algn="l" fontAlgn="base">
              <a:buNone/>
            </a:pPr>
            <a:r>
              <a:rPr lang="fr-FR" sz="1500" dirty="0"/>
              <a:t>=&gt; Facilite l’indexation des pages par les moteurs de recherche</a:t>
            </a:r>
          </a:p>
          <a:p>
            <a:pPr marL="0" indent="0">
              <a:lnSpc>
                <a:spcPct val="130000"/>
              </a:lnSpc>
              <a:buNone/>
            </a:pPr>
            <a:endParaRPr lang="fr-FR" sz="1500" dirty="0"/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00DA76-DA6E-4E66-A037-F1D4C6D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65" y="709165"/>
            <a:ext cx="3227158" cy="5003346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0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905000"/>
            <a:ext cx="3584758" cy="376770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fr-FR" sz="1500" b="1" dirty="0"/>
              <a:t>Etape 2 : Elaboration du fichier HTML sur VS code :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Préparation d’un dossier spécifique avec images séparées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Intégration des liens google font et icones Font </a:t>
            </a:r>
            <a:r>
              <a:rPr lang="fr-FR" sz="1500" dirty="0" err="1"/>
              <a:t>Awesome</a:t>
            </a:r>
            <a:r>
              <a:rPr lang="fr-FR" sz="1500" dirty="0"/>
              <a:t> (création kit spécifique) dans HEAD</a:t>
            </a:r>
          </a:p>
          <a:p>
            <a:pPr>
              <a:lnSpc>
                <a:spcPct val="130000"/>
              </a:lnSpc>
            </a:pPr>
            <a:r>
              <a:rPr lang="fr-FR" sz="1500" dirty="0"/>
              <a:t>Rédaction page HTML avec attribution des class plutôt que ID pour permettre réutilisation des éléments dans le CSS</a:t>
            </a:r>
          </a:p>
          <a:p>
            <a:pPr>
              <a:lnSpc>
                <a:spcPct val="130000"/>
              </a:lnSpc>
            </a:pP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8052D4-A4AD-4774-BAD0-5F90CAF7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1" y="1610830"/>
            <a:ext cx="5624943" cy="433463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55" name="Straight Connector 4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46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7" y="1905000"/>
            <a:ext cx="3923911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3 : Création d’un repository sur Git Hub et clonage via VS code pour effectuer régulièrement des commit :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FE6A3-EE2B-413F-B628-90BACBEF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27" y="1650633"/>
            <a:ext cx="5429733" cy="406187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4 : Rédaction du fichier CSS </a:t>
            </a:r>
          </a:p>
          <a:p>
            <a:r>
              <a:rPr lang="fr-FR" dirty="0"/>
              <a:t>  Regroupement des propriétés similaires sur plusieurs éléments </a:t>
            </a:r>
          </a:p>
          <a:p>
            <a:r>
              <a:rPr lang="fr-FR" dirty="0"/>
              <a:t>Utilisation de </a:t>
            </a:r>
            <a:r>
              <a:rPr lang="fr-FR" dirty="0" err="1"/>
              <a:t>Flexbox</a:t>
            </a:r>
            <a:r>
              <a:rPr lang="fr-FR" dirty="0"/>
              <a:t> pour agencement des éléments sous forme de blocs dans les conteneurs</a:t>
            </a:r>
          </a:p>
          <a:p>
            <a:pPr marL="0" indent="0">
              <a:buNone/>
            </a:pPr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DC9FDF8F-F8FF-459A-9DC7-B8A0A2A7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r="11779" b="9264"/>
          <a:stretch/>
        </p:blipFill>
        <p:spPr>
          <a:xfrm>
            <a:off x="4981044" y="1726431"/>
            <a:ext cx="5294763" cy="3966175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F16E74-3365-4789-B97F-4F2FE678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E53988-7613-4C2E-81FD-F9C05C63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87"/>
            <a:ext cx="9464387" cy="918631"/>
          </a:xfrm>
        </p:spPr>
        <p:txBody>
          <a:bodyPr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6"/>
            <a:ext cx="3242733" cy="3233572"/>
          </a:xfrm>
        </p:spPr>
        <p:txBody>
          <a:bodyPr>
            <a:normAutofit/>
          </a:bodyPr>
          <a:lstStyle/>
          <a:p>
            <a:r>
              <a:rPr lang="fr-FR" b="1" dirty="0"/>
              <a:t>Etape 5 : Affichage des résultats dans les navigateurs Firefox et Google Chrome :</a:t>
            </a:r>
          </a:p>
          <a:p>
            <a:endParaRPr lang="fr-FR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CF8FC2-6B51-4DBF-B768-CFDBE808E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3158" y="1907554"/>
            <a:ext cx="6065538" cy="4125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F0C587-51D8-4AA0-99D8-BB237834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94" y="2013527"/>
            <a:ext cx="2832278" cy="17903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9BE422-9029-417F-9500-0E56247CC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90" y="4109761"/>
            <a:ext cx="2598445" cy="1844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BAC8C0-9784-4EF1-8D36-AA8CDC9B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3" y="4109761"/>
            <a:ext cx="2701123" cy="18448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FE5644-B075-4031-995B-DB85F6D74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53" y="2009028"/>
            <a:ext cx="2716301" cy="1785851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Soutenance projet 2 - Alix PILLOT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727C2E-6920-48AB-ACF5-251D5B91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B94F9D-3AFE-40F8-A0BC-CC3ABE67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95FEEC-86B9-448D-9986-5E1C6064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533" y="1901960"/>
            <a:ext cx="103890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B29B25-CC6E-4317-BE17-C17D211FD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E1BA52-E54C-4899-AA06-453AF0E5E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897626"/>
            <a:ext cx="0" cy="41498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34937D-2CAB-4D6E-B21F-36AAE9D5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158" y="3952320"/>
            <a:ext cx="606868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D64C76B-F775-4262-8730-DDC4DAF00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15290" y="1907554"/>
            <a:ext cx="0" cy="41424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2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6" y="1772301"/>
            <a:ext cx="3832077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6 : Résultats obtenus au valideur W3C fichier HTML :</a:t>
            </a:r>
          </a:p>
          <a:p>
            <a:pPr marL="0" indent="0">
              <a:buNone/>
            </a:pPr>
            <a:r>
              <a:rPr lang="fr-FR" dirty="0"/>
              <a:t>=&gt; Warning sur identification des sections : Ajouts des titres « Hébergements à Marseille » et « Activités » directement dans les sections pour faciliter la mise en page des blocs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C95F68-F310-43DA-BE5D-42219ECF1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0" r="2728" b="20674"/>
          <a:stretch/>
        </p:blipFill>
        <p:spPr>
          <a:xfrm>
            <a:off x="4821383" y="1737865"/>
            <a:ext cx="5854309" cy="3740067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3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5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3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5B9D37-B4E0-4A92-BD13-F039A91D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fr-FR" dirty="0"/>
              <a:t>1/Découpage maquette Desktop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8DB54-5051-474C-B955-DF4B33D4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Etape 7 : Résultats obtenus au valideur W3C fichier CSS :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866AC3-9015-4702-B924-0DA4E0972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t="-4701" r="5027" b="7427"/>
          <a:stretch/>
        </p:blipFill>
        <p:spPr>
          <a:xfrm>
            <a:off x="4759303" y="1467298"/>
            <a:ext cx="5844041" cy="4351607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95A89D-E88A-47E0-87CE-24A2F031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11/8/2021</a:t>
            </a:fld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ACBFECC-F8C7-4DBD-B768-1256B902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2900" y="25781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Soutenance projet 2 - Alix PILLOT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0C5D7-86D0-4A64-9B2B-C1F07A8E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17701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242741"/>
      </a:dk2>
      <a:lt2>
        <a:srgbClr val="E8E2E2"/>
      </a:lt2>
      <a:accent1>
        <a:srgbClr val="73A9AD"/>
      </a:accent1>
      <a:accent2>
        <a:srgbClr val="749DC4"/>
      </a:accent2>
      <a:accent3>
        <a:srgbClr val="8D93CF"/>
      </a:accent3>
      <a:accent4>
        <a:srgbClr val="8E74C4"/>
      </a:accent4>
      <a:accent5>
        <a:srgbClr val="BE8DCF"/>
      </a:accent5>
      <a:accent6>
        <a:srgbClr val="C474B8"/>
      </a:accent6>
      <a:hlink>
        <a:srgbClr val="AE6E69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496</Words>
  <Application>Microsoft Office PowerPoint</Application>
  <PresentationFormat>Grand écran</PresentationFormat>
  <Paragraphs>79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Consolas</vt:lpstr>
      <vt:lpstr>Elephant</vt:lpstr>
      <vt:lpstr>Univers Condensed</vt:lpstr>
      <vt:lpstr>MemoVTI</vt:lpstr>
      <vt:lpstr>Formation Open Classroom (OC) - développement web</vt:lpstr>
      <vt:lpstr>Plateforme de réservation Reservia</vt:lpstr>
      <vt:lpstr> 1/Découpage maquette (Desktop first) 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1/Découpage maquette Desktop</vt:lpstr>
      <vt:lpstr>2/Version responsive</vt:lpstr>
      <vt:lpstr>2/Version responsive</vt:lpstr>
      <vt:lpstr>2/Version 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Open Classroom (OC) - développement web</dc:title>
  <dc:creator>alix pillot</dc:creator>
  <cp:lastModifiedBy>alix pillot</cp:lastModifiedBy>
  <cp:revision>6</cp:revision>
  <dcterms:created xsi:type="dcterms:W3CDTF">2021-10-27T06:11:38Z</dcterms:created>
  <dcterms:modified xsi:type="dcterms:W3CDTF">2021-11-08T07:52:38Z</dcterms:modified>
</cp:coreProperties>
</file>